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78" r:id="rId2"/>
    <p:sldId id="279" r:id="rId3"/>
    <p:sldId id="263" r:id="rId4"/>
    <p:sldId id="291" r:id="rId5"/>
    <p:sldId id="280" r:id="rId6"/>
    <p:sldId id="281" r:id="rId7"/>
    <p:sldId id="282" r:id="rId8"/>
    <p:sldId id="283" r:id="rId9"/>
    <p:sldId id="293" r:id="rId10"/>
    <p:sldId id="292" r:id="rId11"/>
    <p:sldId id="287" r:id="rId12"/>
    <p:sldId id="294" r:id="rId13"/>
    <p:sldId id="288" r:id="rId14"/>
    <p:sldId id="289" r:id="rId15"/>
    <p:sldId id="290" r:id="rId16"/>
    <p:sldId id="274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27" autoAdjust="0"/>
    <p:restoredTop sz="94654" autoAdjust="0"/>
  </p:normalViewPr>
  <p:slideViewPr>
    <p:cSldViewPr>
      <p:cViewPr varScale="1">
        <p:scale>
          <a:sx n="68" d="100"/>
          <a:sy n="68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50E9F8-76F2-4F18-A25A-1079C9A4C9DC}" type="datetimeFigureOut">
              <a:rPr lang="ru-RU" smtClean="0"/>
              <a:pPr>
                <a:defRPr/>
              </a:pPr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79361-0597-4117-84F2-5E63A85B40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0186A2-1422-4E1C-A88C-0FEDE4B7684B}" type="datetimeFigureOut">
              <a:rPr lang="ru-RU" smtClean="0"/>
              <a:pPr>
                <a:defRPr/>
              </a:pPr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97473-54C5-44D4-A032-A39D624D1B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646DA-818A-4305-B9C0-4FCAB539E924}" type="datetimeFigureOut">
              <a:rPr lang="ru-RU" smtClean="0"/>
              <a:pPr>
                <a:defRPr/>
              </a:pPr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561D3-DE37-46B4-AA25-DCA707124A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0BF4F7-8A78-4868-BF01-FFC33EB55026}" type="datetimeFigureOut">
              <a:rPr lang="ru-RU" smtClean="0"/>
              <a:pPr>
                <a:defRPr/>
              </a:pPr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19F48F-6335-4732-B7B1-1F88A5C5B2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A080E3-7DD0-40FB-A0AB-518B37421758}" type="datetimeFigureOut">
              <a:rPr lang="ru-RU" smtClean="0"/>
              <a:pPr>
                <a:defRPr/>
              </a:pPr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C53476-1E8C-440B-B6A5-AE4EEB99449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EF17BB-76DF-44D8-A3C5-4188B70D0887}" type="datetimeFigureOut">
              <a:rPr lang="ru-RU" smtClean="0"/>
              <a:pPr>
                <a:defRPr/>
              </a:pPr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513F27-B591-4EFF-8690-7EAA10EB05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265984-1F00-4F4E-9BDB-4CBE0DB47642}" type="datetimeFigureOut">
              <a:rPr lang="ru-RU" smtClean="0"/>
              <a:pPr>
                <a:defRPr/>
              </a:pPr>
              <a:t>14.12.2021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C886A-2599-406D-AC5C-F20E3FEE4C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79B16-6812-4527-A3C3-9B6FAE81315C}" type="datetimeFigureOut">
              <a:rPr lang="ru-RU" smtClean="0"/>
              <a:pPr>
                <a:defRPr/>
              </a:pPr>
              <a:t>14.12.2021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82177E-80C8-4FCE-B65A-B3C6746AF3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D08E29-2E68-4CE3-8E92-9336885709D1}" type="datetimeFigureOut">
              <a:rPr lang="ru-RU" smtClean="0"/>
              <a:pPr>
                <a:defRPr/>
              </a:pPr>
              <a:t>14.12.2021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1953A-6DC7-41DC-834F-B127AC1681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1E7252-4545-4945-9899-449FB17CCB66}" type="datetimeFigureOut">
              <a:rPr lang="ru-RU" smtClean="0"/>
              <a:pPr>
                <a:defRPr/>
              </a:pPr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6AB2BB-4538-4B51-B20A-1F917391F1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9DE47B-47C9-426A-B321-E64AFF141205}" type="datetimeFigureOut">
              <a:rPr lang="ru-RU" smtClean="0"/>
              <a:pPr>
                <a:defRPr/>
              </a:pPr>
              <a:t>14.12.2021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8A3F62-D1DC-4AE6-BAB4-CB460204EA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77804CE-CD07-4823-9807-B3E4F8F6AE53}" type="datetimeFigureOut">
              <a:rPr lang="ru-RU" smtClean="0"/>
              <a:pPr>
                <a:defRPr/>
              </a:pPr>
              <a:t>14.12.2021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6D0F0FFC-50ED-4E8F-9A3F-E70C073A5C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4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026" y="836712"/>
            <a:ext cx="8352928" cy="299941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ookman Old Style" pitchFamily="18" charset="0"/>
              </a:rPr>
              <a:t>Двигательная активность детей раннего дошкольного возраста</a:t>
            </a:r>
            <a:endParaRPr lang="ru-RU" sz="4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67944" y="5733256"/>
            <a:ext cx="4890374" cy="835460"/>
          </a:xfrm>
        </p:spPr>
        <p:txBody>
          <a:bodyPr/>
          <a:lstStyle/>
          <a:p>
            <a:r>
              <a:rPr lang="ru-RU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Подготовила воспитатель</a:t>
            </a:r>
            <a:r>
              <a:rPr lang="en-US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</a:t>
            </a:r>
            <a:r>
              <a:rPr lang="ru-RU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младшей группы</a:t>
            </a:r>
            <a:r>
              <a:rPr lang="en-US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УРО №105 </a:t>
            </a:r>
            <a:r>
              <a:rPr lang="ru-RU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Митряну</a:t>
            </a:r>
            <a:r>
              <a:rPr lang="ru-RU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Людмила</a:t>
            </a:r>
          </a:p>
          <a:p>
            <a:endParaRPr lang="ru-RU" dirty="0"/>
          </a:p>
        </p:txBody>
      </p:sp>
      <p:pic>
        <p:nvPicPr>
          <p:cNvPr id="4" name="Рисунок 2" descr="detia-86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013176"/>
            <a:ext cx="11049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 descr="detia-86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80" y="1320775"/>
            <a:ext cx="10763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913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0C5C67-8DFB-4522-8081-50F7BB9DC3B5}"/>
              </a:ext>
            </a:extLst>
          </p:cNvPr>
          <p:cNvSpPr txBox="1"/>
          <p:nvPr/>
        </p:nvSpPr>
        <p:spPr>
          <a:xfrm>
            <a:off x="539552" y="0"/>
            <a:ext cx="8064896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КОРРИГИРУЮЩИЕ УПРАЖНЕНИЯ «Велосипед»</a:t>
            </a:r>
          </a:p>
          <a:p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 улучшение кровообращения в ногах, укрепление мышц брюшного пресса и нижних конечностей, развитие координации движений.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4C5A9D-E2C4-4BDD-BBBA-9AAE11B97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525940"/>
            <a:ext cx="3168352" cy="42299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E0D415-AFBE-4905-AAB0-B7FA28BE7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471" y="2523768"/>
            <a:ext cx="3163529" cy="42212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882F26-A554-4272-BD83-5C20318A6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2937424"/>
            <a:ext cx="2834649" cy="37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12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4A8F37-EEBA-4744-8706-E377C1918E6C}"/>
              </a:ext>
            </a:extLst>
          </p:cNvPr>
          <p:cNvSpPr txBox="1"/>
          <p:nvPr/>
        </p:nvSpPr>
        <p:spPr>
          <a:xfrm>
            <a:off x="2261710" y="258262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MD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пробуждения» — массажный коврик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7D8165-3CFE-4F9B-9B7D-3DB1C745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17528">
            <a:off x="453274" y="2954254"/>
            <a:ext cx="2594458" cy="34622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3F4DEA-0224-4072-B352-33154F7EC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6334">
            <a:off x="6223818" y="2673982"/>
            <a:ext cx="2439246" cy="37838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58722"/>
            <a:ext cx="3263788" cy="435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04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7484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 </a:t>
            </a:r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уникальный способ развития малыша. Они представляют собой своеобразный массаж и гимнастику для пальцев рук и ног. Движения обычно сопровождаются короткими веселыми стихами, и дети с удовольствием их повторяют.</a:t>
            </a:r>
            <a:endParaRPr lang="en-US" sz="2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866297"/>
            <a:ext cx="2952327" cy="3936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72" y="2837076"/>
            <a:ext cx="2928219" cy="39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99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3760" y="0"/>
            <a:ext cx="4844008" cy="2852936"/>
          </a:xfrm>
        </p:spPr>
        <p:txBody>
          <a:bodyPr/>
          <a:lstStyle/>
          <a:p>
            <a:pPr marL="45720" indent="0">
              <a:buNone/>
            </a:pPr>
            <a:r>
              <a:rPr lang="ru-RU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принцип при работе над развитием движений – нельзя заставлять ребёнка их выполнять. Нужно создать условия для того, чтобы малыш сам захотел поиграть. Но и ограничивать в движениях тоже плохо. 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 </a:t>
            </a:r>
          </a:p>
        </p:txBody>
      </p:sp>
      <p:pic>
        <p:nvPicPr>
          <p:cNvPr id="4" name="Рисунок 2" descr="detia-86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26178"/>
            <a:ext cx="1800200" cy="279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 descr="detia-86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8739"/>
            <a:ext cx="1909147" cy="248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6EEB31-7A5A-4F3D-B68C-7C9B5ABEA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816" y="2420888"/>
            <a:ext cx="3002367" cy="24482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3FEFAE-15E0-4F28-B70F-A2092607D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25272">
            <a:off x="6039938" y="2752559"/>
            <a:ext cx="2739121" cy="23181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9654">
            <a:off x="440205" y="3027826"/>
            <a:ext cx="2853552" cy="21401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322" y="4336380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87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78226" y="332656"/>
            <a:ext cx="6400800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 подвижных игр.</a:t>
            </a:r>
          </a:p>
          <a:p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88204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35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41682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Двигательная активность представляет собой удовлетворение потребности организма ребёнка  в движении.  Ведь ключ  к здоровью  –  это движение! </a:t>
            </a:r>
            <a:br>
              <a:rPr lang="ru-RU" sz="44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ru-RU" sz="44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8992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 descr="1 (18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2492896"/>
            <a:ext cx="782938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Спасибо за внимание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33265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двигательной активности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69A6FE-8ED6-4B7A-9909-15330E977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20121">
            <a:off x="323563" y="1505733"/>
            <a:ext cx="3530046" cy="26455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DA929C-82B3-44A2-8995-7865EF798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3933056"/>
            <a:ext cx="4392488" cy="25767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992">
            <a:off x="5853699" y="1520806"/>
            <a:ext cx="2932400" cy="30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67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Прямоугольник 4"/>
          <p:cNvSpPr>
            <a:spLocks noChangeArrowheads="1"/>
          </p:cNvSpPr>
          <p:nvPr/>
        </p:nvSpPr>
        <p:spPr bwMode="auto">
          <a:xfrm>
            <a:off x="179512" y="980728"/>
            <a:ext cx="885825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49263"/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Цель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 разработать  систему работы по организации и руководству двигательной активности детей раннего возраста.</a:t>
            </a:r>
          </a:p>
          <a:p>
            <a:pPr indent="449263" eaLnBrk="0" hangingPunct="0"/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Задачи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: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Создать условия для двигательной активности  в группе, на участке детского сада ,в режимных моментах, в свободной деятельности;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Обеспечить  индивидуальный подход к детям с разной двигательной активностью;</a:t>
            </a:r>
          </a:p>
          <a:p>
            <a:pPr marL="342900" indent="-342900" eaLnBrk="0" hangingPunct="0">
              <a:buFont typeface="Wingdings" panose="05000000000000000000" pitchFamily="2" charset="2"/>
              <a:buChar char="§"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Формировать систему работы по организации и руководству двигательной активности детей, в течение всего  дня пребывания ребёнка в  УРО.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3B82A0-6A2F-4620-9314-073D1B41B909}"/>
              </a:ext>
            </a:extLst>
          </p:cNvPr>
          <p:cNvSpPr txBox="1"/>
          <p:nvPr/>
        </p:nvSpPr>
        <p:spPr>
          <a:xfrm>
            <a:off x="2195736" y="144214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MD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утренней гимнастики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88185C-83BD-488A-8BE2-D289C865B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25" y="1127108"/>
            <a:ext cx="3438139" cy="2580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DA1135-A1D8-40F9-B73F-30BCFFC5D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9" y="3680981"/>
            <a:ext cx="4040685" cy="30328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8699D6-33AD-4881-B58B-994E90606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156237"/>
            <a:ext cx="3288052" cy="25247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67641B-9CCA-4A0A-A962-3C92B3968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3680981"/>
            <a:ext cx="3991009" cy="301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89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268" y="4113077"/>
            <a:ext cx="44297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/>
              <a:t> </a:t>
            </a:r>
          </a:p>
          <a:p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«Автомобиль» </a:t>
            </a:r>
          </a:p>
          <a:p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развивать ловкость, координацию движений, внимание и учить слышать сигнал и реагировать на него.</a:t>
            </a:r>
          </a:p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91990" y="15903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«Цветной круг»</a:t>
            </a:r>
          </a:p>
          <a:p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развивать внимание, мышление ( малоподвижная игра, в которой дети выполняют различные движения за ведущим)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C33D5F-FDE2-42DA-930B-B02FBFD83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070" y="2528599"/>
            <a:ext cx="2587539" cy="19427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118916-95E9-48B7-9B72-60D3B5BFB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4498644"/>
            <a:ext cx="4206390" cy="22708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E8EE4F-FBC9-4474-B291-C4E5A6566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684" y="2538721"/>
            <a:ext cx="2572735" cy="19325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6B5EAC-A7D6-489A-B3AB-E59FCBF5E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1" y="29097"/>
            <a:ext cx="3364844" cy="25250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2E6C3D-4FE7-41D4-B46B-81482B408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71" y="2547755"/>
            <a:ext cx="3364844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51992" y="4065952"/>
            <a:ext cx="410808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«Кегли» </a:t>
            </a:r>
          </a:p>
          <a:p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 : развивать умение бросать разными способами, развивать глазомер, координацию, смекалку.</a:t>
            </a: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BA3C90-C1E1-46AA-9372-2C9717429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86066">
            <a:off x="656878" y="349187"/>
            <a:ext cx="2408364" cy="32135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5E6EFE-F2FF-4C61-8897-ED0F2B53F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239" y="245418"/>
            <a:ext cx="2389559" cy="31835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3E4F29-4ECF-4A5A-BD00-52E1C452A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70104">
            <a:off x="6243521" y="556597"/>
            <a:ext cx="2339175" cy="3118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" y="3425552"/>
            <a:ext cx="2546668" cy="339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6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2447" y="260648"/>
            <a:ext cx="4788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 Маленькие ножки шагают по дорожке»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A05B12-503E-48F0-8D63-E2A679609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941" y="1408416"/>
            <a:ext cx="2819252" cy="35454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CA01E7-B9C2-4D01-A71E-9883FAB5E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3" y="1360986"/>
            <a:ext cx="3110840" cy="30243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49D5D1-CC46-4855-B28B-0CB2A46A2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570" y="4509120"/>
            <a:ext cx="2725933" cy="22876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" y="4439436"/>
            <a:ext cx="3131840" cy="2348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27" y="1357740"/>
            <a:ext cx="2573963" cy="31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49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6016" y="2038154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с правилами «Лягушки»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2292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условий для двигательной активности детей.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3D57E9-E73F-45B5-B9A7-84A8EE3AC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6" y="0"/>
            <a:ext cx="4689130" cy="26369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83023B-AA18-402C-8C94-CE7352CEE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24" y="2735900"/>
            <a:ext cx="3623776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23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2"/>
            <a:ext cx="8527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«Собери мячики в корзинку»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3744416" cy="2808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92297"/>
            <a:ext cx="4457855" cy="3343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14151"/>
            <a:ext cx="3772669" cy="28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9289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1356</TotalTime>
  <Words>317</Words>
  <Application>Microsoft Office PowerPoint</Application>
  <PresentationFormat>Экран (4:3)</PresentationFormat>
  <Paragraphs>29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Bookman Old Style</vt:lpstr>
      <vt:lpstr>Georgia</vt:lpstr>
      <vt:lpstr>Times New Roman</vt:lpstr>
      <vt:lpstr>Trebuchet MS</vt:lpstr>
      <vt:lpstr>Wingdings</vt:lpstr>
      <vt:lpstr>Воздушный поток</vt:lpstr>
      <vt:lpstr>Двигательная активность детей раннего дошкольного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Двигательная активность представляет собой удовлетворение потребности организма ребёнка  в движении.  Ведь ключ  к здоровью  –  это движение!  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и руководство двигательной активностью детей раннего возраста.</dc:title>
  <dc:creator>Пользователь</dc:creator>
  <cp:lastModifiedBy>Svetlana</cp:lastModifiedBy>
  <cp:revision>136</cp:revision>
  <dcterms:created xsi:type="dcterms:W3CDTF">2006-01-01T00:18:38Z</dcterms:created>
  <dcterms:modified xsi:type="dcterms:W3CDTF">2021-12-14T13:10:13Z</dcterms:modified>
</cp:coreProperties>
</file>